
<file path=[Content_Types].xml><?xml version="1.0" encoding="utf-8"?>
<Types xmlns="http://schemas.openxmlformats.org/package/2006/content-types">
  <Default Extension="png" ContentType="image/png"/>
  <Default Extension="mp3" ContentType="audio/mpe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2" r:id="rId1"/>
  </p:sldMasterIdLst>
  <p:notesMasterIdLst>
    <p:notesMasterId r:id="rId32"/>
  </p:notesMasterIdLst>
  <p:sldIdLst>
    <p:sldId id="283" r:id="rId2"/>
    <p:sldId id="284" r:id="rId3"/>
    <p:sldId id="286" r:id="rId4"/>
    <p:sldId id="260" r:id="rId5"/>
    <p:sldId id="256" r:id="rId6"/>
    <p:sldId id="277" r:id="rId7"/>
    <p:sldId id="278" r:id="rId8"/>
    <p:sldId id="257" r:id="rId9"/>
    <p:sldId id="279" r:id="rId10"/>
    <p:sldId id="258" r:id="rId11"/>
    <p:sldId id="259" r:id="rId12"/>
    <p:sldId id="261" r:id="rId13"/>
    <p:sldId id="262" r:id="rId14"/>
    <p:sldId id="269" r:id="rId15"/>
    <p:sldId id="270" r:id="rId16"/>
    <p:sldId id="263" r:id="rId17"/>
    <p:sldId id="264" r:id="rId18"/>
    <p:sldId id="272" r:id="rId19"/>
    <p:sldId id="273" r:id="rId20"/>
    <p:sldId id="274" r:id="rId21"/>
    <p:sldId id="265" r:id="rId22"/>
    <p:sldId id="266" r:id="rId23"/>
    <p:sldId id="275" r:id="rId24"/>
    <p:sldId id="268" r:id="rId25"/>
    <p:sldId id="276" r:id="rId26"/>
    <p:sldId id="267" r:id="rId27"/>
    <p:sldId id="280" r:id="rId28"/>
    <p:sldId id="281" r:id="rId29"/>
    <p:sldId id="282" r:id="rId30"/>
    <p:sldId id="285" r:id="rId31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0" d="100"/>
          <a:sy n="70" d="100"/>
        </p:scale>
        <p:origin x="1386" y="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46C9C0-21C3-4D69-BFA1-8F5FB47E9A83}" type="datetimeFigureOut">
              <a:rPr lang="zh-TW" altLang="en-US" smtClean="0"/>
              <a:t>2015/12/14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83FD95-76D9-4D06-9922-ACEBD804AF6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963697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3FD95-76D9-4D06-9922-ACEBD804AF62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030578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3" name="圓角矩形 12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副標題 8"/>
          <p:cNvSpPr>
            <a:spLocks noGrp="1"/>
          </p:cNvSpPr>
          <p:nvPr>
            <p:ph type="subTitle" idx="1"/>
          </p:nvPr>
        </p:nvSpPr>
        <p:spPr>
          <a:xfrm>
            <a:off x="1295400" y="3200400"/>
            <a:ext cx="6400800" cy="1600200"/>
          </a:xfrm>
        </p:spPr>
        <p:txBody>
          <a:bodyPr/>
          <a:lstStyle>
            <a:lvl1pPr marL="0" indent="0" algn="ctr">
              <a:buNone/>
              <a:defRPr sz="26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zh-TW" altLang="en-US" smtClean="0"/>
              <a:t>按一下以編輯母片副標題樣式</a:t>
            </a:r>
            <a:endParaRPr kumimoji="0" lang="en-US"/>
          </a:p>
        </p:txBody>
      </p:sp>
      <p:sp>
        <p:nvSpPr>
          <p:cNvPr id="28" name="日期版面配置區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2015/12/14</a:t>
            </a:fld>
            <a:endParaRPr lang="zh-TW" altLang="en-US"/>
          </a:p>
        </p:txBody>
      </p:sp>
      <p:sp>
        <p:nvSpPr>
          <p:cNvPr id="17" name="頁尾版面配置區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29" name="投影片編號版面配置區 28"/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>
            <a:noAutofit/>
          </a:bodyPr>
          <a:lstStyle>
            <a:lvl1pPr>
              <a:defRPr sz="1400">
                <a:solidFill>
                  <a:srgbClr val="FFFFFF"/>
                </a:solidFill>
              </a:defRPr>
            </a:lvl1pPr>
          </a:lstStyle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62931" y="1449303"/>
            <a:ext cx="9021537" cy="1527349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矩形 9"/>
          <p:cNvSpPr/>
          <p:nvPr/>
        </p:nvSpPr>
        <p:spPr>
          <a:xfrm>
            <a:off x="62931" y="1396720"/>
            <a:ext cx="9021537" cy="120580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矩形 10"/>
          <p:cNvSpPr/>
          <p:nvPr/>
        </p:nvSpPr>
        <p:spPr>
          <a:xfrm>
            <a:off x="62931" y="2976649"/>
            <a:ext cx="9021537" cy="110532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標題 7"/>
          <p:cNvSpPr>
            <a:spLocks noGrp="1"/>
          </p:cNvSpPr>
          <p:nvPr>
            <p:ph type="ctrTitle"/>
          </p:nvPr>
        </p:nvSpPr>
        <p:spPr>
          <a:xfrm>
            <a:off x="457200" y="1505930"/>
            <a:ext cx="8229600" cy="1470025"/>
          </a:xfrm>
        </p:spPr>
        <p:txBody>
          <a:bodyPr anchor="ctr"/>
          <a:lstStyle>
            <a:lvl1pPr algn="ctr">
              <a:defRPr lang="en-US" dirty="0">
                <a:solidFill>
                  <a:srgbClr val="FFFFFF"/>
                </a:solidFill>
              </a:defRPr>
            </a:lvl1pPr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2015/12/14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41"/>
            <a:ext cx="2011680" cy="5851525"/>
          </a:xfrm>
        </p:spPr>
        <p:txBody>
          <a:bodyPr vert="eaVert"/>
          <a:lstStyle/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914400" y="274640"/>
            <a:ext cx="5562600" cy="5851525"/>
          </a:xfrm>
        </p:spPr>
        <p:txBody>
          <a:bodyPr vert="eaVert"/>
          <a:lstStyle/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2015/12/14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2015/12/14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內容版面配置區 7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7772400" cy="4572000"/>
          </a:xfrm>
        </p:spPr>
        <p:txBody>
          <a:bodyPr vert="horz"/>
          <a:lstStyle/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0" name="圓角矩形 9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3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952500"/>
            <a:ext cx="7772400" cy="1362075"/>
          </a:xfrm>
        </p:spPr>
        <p:txBody>
          <a:bodyPr anchor="b" anchorCtr="0"/>
          <a:lstStyle>
            <a:lvl1pPr algn="l">
              <a:buNone/>
              <a:defRPr sz="4000" b="0" cap="none"/>
            </a:lvl1pPr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547938"/>
            <a:ext cx="7772400" cy="1338262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2015/12/14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800100" y="6172200"/>
            <a:ext cx="4000500" cy="457200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 flipV="1">
            <a:off x="69412" y="2376830"/>
            <a:ext cx="9013515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矩形 7"/>
          <p:cNvSpPr/>
          <p:nvPr/>
        </p:nvSpPr>
        <p:spPr>
          <a:xfrm>
            <a:off x="69146" y="2341475"/>
            <a:ext cx="9013781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矩形 8"/>
          <p:cNvSpPr/>
          <p:nvPr/>
        </p:nvSpPr>
        <p:spPr>
          <a:xfrm>
            <a:off x="68306" y="2468880"/>
            <a:ext cx="9014621" cy="45720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2015/12/14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9" name="內容版面配置區 8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11" name="內容版面配置區 10"/>
          <p:cNvSpPr>
            <a:spLocks noGrp="1"/>
          </p:cNvSpPr>
          <p:nvPr>
            <p:ph sz="quarter" idx="2"/>
          </p:nvPr>
        </p:nvSpPr>
        <p:spPr>
          <a:xfrm>
            <a:off x="493395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>
              <a:defRPr/>
            </a:lvl1pPr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3"/>
          </p:nvPr>
        </p:nvSpPr>
        <p:spPr>
          <a:xfrm>
            <a:off x="49530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2015/12/14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1" name="內容版面配置區 10"/>
          <p:cNvSpPr>
            <a:spLocks noGrp="1"/>
          </p:cNvSpPr>
          <p:nvPr>
            <p:ph sz="half" idx="2"/>
          </p:nvPr>
        </p:nvSpPr>
        <p:spPr>
          <a:xfrm>
            <a:off x="9144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13" name="內容版面配置區 12"/>
          <p:cNvSpPr>
            <a:spLocks noGrp="1"/>
          </p:cNvSpPr>
          <p:nvPr>
            <p:ph sz="half" idx="4"/>
          </p:nvPr>
        </p:nvSpPr>
        <p:spPr>
          <a:xfrm>
            <a:off x="49530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2015/12/14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2015/12/14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9" name="圓角矩形 8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 algn="l">
              <a:buNone/>
              <a:defRPr sz="4000" b="0"/>
            </a:lvl1pPr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914400" y="1600200"/>
            <a:ext cx="1905000" cy="4495800"/>
          </a:xfrm>
        </p:spPr>
        <p:txBody>
          <a:bodyPr/>
          <a:lstStyle>
            <a:lvl1pPr marL="0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2015/12/14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1" name="內容版面配置區 10"/>
          <p:cNvSpPr>
            <a:spLocks noGrp="1"/>
          </p:cNvSpPr>
          <p:nvPr>
            <p:ph sz="quarter" idx="1"/>
          </p:nvPr>
        </p:nvSpPr>
        <p:spPr>
          <a:xfrm>
            <a:off x="2971800" y="1600200"/>
            <a:ext cx="5715000" cy="4495800"/>
          </a:xfrm>
        </p:spPr>
        <p:txBody>
          <a:bodyPr vert="horz"/>
          <a:lstStyle/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14400" y="4900550"/>
            <a:ext cx="7315200" cy="522288"/>
          </a:xfrm>
        </p:spPr>
        <p:txBody>
          <a:bodyPr anchor="ctr">
            <a:noAutofit/>
          </a:bodyPr>
          <a:lstStyle>
            <a:lvl1pPr algn="l">
              <a:buNone/>
              <a:defRPr sz="2800" b="0"/>
            </a:lvl1pPr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914400" y="5445825"/>
            <a:ext cx="7315200" cy="685800"/>
          </a:xfrm>
        </p:spPr>
        <p:txBody>
          <a:bodyPr/>
          <a:lstStyle>
            <a:lvl1pPr marL="0" indent="0">
              <a:buFontTx/>
              <a:buNone/>
              <a:defRPr sz="16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2015/12/14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>
          <a:xfrm>
            <a:off x="914400" y="6172200"/>
            <a:ext cx="3886200" cy="457200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 flipV="1">
            <a:off x="68307" y="4683555"/>
            <a:ext cx="9006840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矩形 11"/>
          <p:cNvSpPr/>
          <p:nvPr/>
        </p:nvSpPr>
        <p:spPr>
          <a:xfrm>
            <a:off x="68508" y="4650474"/>
            <a:ext cx="9006639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矩形 12"/>
          <p:cNvSpPr/>
          <p:nvPr/>
        </p:nvSpPr>
        <p:spPr>
          <a:xfrm>
            <a:off x="68510" y="4773224"/>
            <a:ext cx="9006637" cy="48807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68308" y="66675"/>
            <a:ext cx="9001873" cy="4581525"/>
          </a:xfrm>
          <a:prstGeom prst="round2SameRect">
            <a:avLst>
              <a:gd name="adj1" fmla="val 7101"/>
              <a:gd name="adj2" fmla="val 0"/>
            </a:avLst>
          </a:prstGeom>
          <a:solidFill>
            <a:schemeClr val="bg2"/>
          </a:solidFill>
          <a:ln w="6350"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zh-TW" altLang="en-US" smtClean="0"/>
              <a:t>按一下圖示以新增圖片</a:t>
            </a:r>
            <a:endParaRPr kumimoji="0"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8" name="圓角矩形 7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標題版面配置區 21"/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400" cy="1143000"/>
          </a:xfrm>
          <a:prstGeom prst="rect">
            <a:avLst/>
          </a:prstGeom>
        </p:spPr>
        <p:txBody>
          <a:bodyPr bIns="91440" anchor="b" anchorCtr="0">
            <a:normAutofit/>
          </a:bodyPr>
          <a:lstStyle/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13" name="文字版面配置區 12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7772400" cy="45720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  <a:p>
            <a:pPr lvl="1" eaLnBrk="1" latinLnBrk="0" hangingPunct="1"/>
            <a:r>
              <a:rPr kumimoji="0" lang="zh-TW" altLang="en-US" smtClean="0"/>
              <a:t>第二層</a:t>
            </a:r>
          </a:p>
          <a:p>
            <a:pPr lvl="2" eaLnBrk="1" latinLnBrk="0" hangingPunct="1"/>
            <a:r>
              <a:rPr kumimoji="0" lang="zh-TW" altLang="en-US" smtClean="0"/>
              <a:t>第三層</a:t>
            </a:r>
          </a:p>
          <a:p>
            <a:pPr lvl="3" eaLnBrk="1" latinLnBrk="0" hangingPunct="1"/>
            <a:r>
              <a:rPr kumimoji="0" lang="zh-TW" altLang="en-US" smtClean="0"/>
              <a:t>第四層</a:t>
            </a:r>
          </a:p>
          <a:p>
            <a:pPr lvl="4" eaLnBrk="1" latinLnBrk="0" hangingPunct="1"/>
            <a:r>
              <a:rPr kumimoji="0" lang="zh-TW" altLang="en-US" smtClean="0"/>
              <a:t>第五層</a:t>
            </a:r>
            <a:endParaRPr kumimoji="0" lang="en-US"/>
          </a:p>
        </p:txBody>
      </p:sp>
      <p:sp>
        <p:nvSpPr>
          <p:cNvPr id="14" name="日期版面配置區 13"/>
          <p:cNvSpPr>
            <a:spLocks noGrp="1"/>
          </p:cNvSpPr>
          <p:nvPr>
            <p:ph type="dt" sz="half" idx="2"/>
          </p:nvPr>
        </p:nvSpPr>
        <p:spPr>
          <a:xfrm>
            <a:off x="6172200" y="6191250"/>
            <a:ext cx="2476500" cy="476250"/>
          </a:xfrm>
          <a:prstGeom prst="rect">
            <a:avLst/>
          </a:prstGeom>
        </p:spPr>
        <p:txBody>
          <a:bodyPr anchor="ctr" anchorCtr="0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5BBEAD13-0566-4C6C-97E7-55F17F24B09F}" type="datetimeFigureOut">
              <a:rPr lang="zh-TW" altLang="en-US" smtClean="0"/>
              <a:t>2015/12/14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3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</p:spPr>
        <p:txBody>
          <a:bodyPr anchor="ctr" anchorCtr="0"/>
          <a:lstStyle>
            <a:lvl1pPr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23" name="投影片編號版面配置區 22"/>
          <p:cNvSpPr>
            <a:spLocks noGrp="1"/>
          </p:cNvSpPr>
          <p:nvPr>
            <p:ph type="sldNum" sz="quarter" idx="4"/>
          </p:nvPr>
        </p:nvSpPr>
        <p:spPr>
          <a:xfrm>
            <a:off x="146304" y="6210300"/>
            <a:ext cx="457200" cy="457200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anchor="ctr" anchorCtr="1">
            <a:noAutofit/>
          </a:bodyPr>
          <a:lstStyle>
            <a:lvl1pPr algn="ctr" eaLnBrk="1" latinLnBrk="0" hangingPunct="1">
              <a:defRPr kumimoji="0" sz="14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</p:sldLayoutIdLst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580"/>
        </a:spcBef>
        <a:buClr>
          <a:schemeClr val="accent1"/>
        </a:buClr>
        <a:buSzPct val="8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28600" algn="l" rtl="0" eaLnBrk="1" latinLnBrk="0" hangingPunct="1">
        <a:spcBef>
          <a:spcPts val="370"/>
        </a:spcBef>
        <a:buClr>
          <a:schemeClr val="accent2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SzPct val="8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370"/>
        </a:spcBef>
        <a:buClr>
          <a:schemeClr val="accent3"/>
        </a:buClr>
        <a:buSzPct val="80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70"/>
        </a:spcBef>
        <a:buClr>
          <a:schemeClr val="accent3"/>
        </a:buClr>
        <a:buFontTx/>
        <a:buChar char="o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228600" algn="l" rtl="0" eaLnBrk="1" latinLnBrk="0" hangingPunct="1">
        <a:spcBef>
          <a:spcPts val="370"/>
        </a:spcBef>
        <a:buClr>
          <a:schemeClr val="accent3"/>
        </a:buClr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228600" algn="l" rtl="0" eaLnBrk="1" latinLnBrk="0" hangingPunct="1">
        <a:spcBef>
          <a:spcPts val="370"/>
        </a:spcBef>
        <a:buClr>
          <a:schemeClr val="accent2"/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228600" algn="l" rtl="0" eaLnBrk="1" latinLnBrk="0" hangingPunct="1">
        <a:spcBef>
          <a:spcPts val="370"/>
        </a:spcBef>
        <a:buClr>
          <a:schemeClr val="accent2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9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microsoft.com/office/2007/relationships/hdphoto" Target="../media/hdphoto1.wdp"/><Relationship Id="rId5" Type="http://schemas.openxmlformats.org/officeDocument/2006/relationships/image" Target="../media/image8.png"/><Relationship Id="rId4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Magic Chef Wallpaper High Resolution Photos 6755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216263" cy="6871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25733" y="764704"/>
            <a:ext cx="3022131" cy="1143000"/>
          </a:xfrm>
        </p:spPr>
        <p:txBody>
          <a:bodyPr>
            <a:noAutofit/>
          </a:bodyPr>
          <a:lstStyle/>
          <a:p>
            <a:r>
              <a:rPr lang="zh-TW" altLang="en-US" sz="7200" b="1" dirty="0" smtClean="0">
                <a:solidFill>
                  <a:schemeClr val="bg1"/>
                </a:solidFill>
              </a:rPr>
              <a:t>          第十組</a:t>
            </a:r>
            <a:endParaRPr lang="zh-TW" altLang="en-US" sz="7200" b="1" dirty="0">
              <a:solidFill>
                <a:schemeClr val="bg1"/>
              </a:solidFill>
            </a:endParaRPr>
          </a:p>
        </p:txBody>
      </p:sp>
      <p:sp>
        <p:nvSpPr>
          <p:cNvPr id="5" name="標題 1"/>
          <p:cNvSpPr txBox="1">
            <a:spLocks/>
          </p:cNvSpPr>
          <p:nvPr/>
        </p:nvSpPr>
        <p:spPr>
          <a:xfrm>
            <a:off x="325733" y="1729260"/>
            <a:ext cx="1944216" cy="7752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2000" b="1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+mj-ea"/>
              </a:rPr>
              <a:t>劉文鈺   林維倫</a:t>
            </a:r>
            <a:endParaRPr lang="en-US" altLang="zh-TW" sz="2000" b="1" dirty="0" smtClean="0">
              <a:solidFill>
                <a:schemeClr val="accent5">
                  <a:lumMod val="40000"/>
                  <a:lumOff val="60000"/>
                </a:schemeClr>
              </a:solidFill>
              <a:latin typeface="+mj-ea"/>
            </a:endParaRPr>
          </a:p>
          <a:p>
            <a:r>
              <a:rPr lang="zh-TW" altLang="en-US" sz="2000" b="1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+mj-ea"/>
              </a:rPr>
              <a:t>劉兆倫   陳淯</a:t>
            </a:r>
            <a:r>
              <a:rPr lang="zh-TW" altLang="en-US" sz="20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+mj-ea"/>
              </a:rPr>
              <a:t>凡</a:t>
            </a:r>
            <a:endParaRPr lang="zh-TW" altLang="en-US" sz="2000" b="1" dirty="0" smtClean="0">
              <a:solidFill>
                <a:schemeClr val="accent5">
                  <a:lumMod val="40000"/>
                  <a:lumOff val="60000"/>
                </a:schemeClr>
              </a:solidFill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511664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04" b="99201" l="9904" r="8993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6296" y="5373216"/>
            <a:ext cx="1592849" cy="1592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504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14"/>
            <a:ext cx="9144000" cy="6858000"/>
          </a:xfr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04" b="99201" l="9904" r="8993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888" y="3861048"/>
            <a:ext cx="1592849" cy="1592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657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94" y="0"/>
            <a:ext cx="9160094" cy="6870071"/>
          </a:xfrm>
        </p:spPr>
      </p:pic>
    </p:spTree>
    <p:extLst>
      <p:ext uri="{BB962C8B-B14F-4D97-AF65-F5344CB8AC3E}">
        <p14:creationId xmlns:p14="http://schemas.microsoft.com/office/powerpoint/2010/main" val="124677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  <p:extLst>
      <p:ext uri="{BB962C8B-B14F-4D97-AF65-F5344CB8AC3E}">
        <p14:creationId xmlns:p14="http://schemas.microsoft.com/office/powerpoint/2010/main" val="4042337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643"/>
            <a:ext cx="9144000" cy="6858000"/>
          </a:xfrm>
        </p:spPr>
      </p:pic>
    </p:spTree>
    <p:extLst>
      <p:ext uri="{BB962C8B-B14F-4D97-AF65-F5344CB8AC3E}">
        <p14:creationId xmlns:p14="http://schemas.microsoft.com/office/powerpoint/2010/main" val="2366328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  <p:extLst>
      <p:ext uri="{BB962C8B-B14F-4D97-AF65-F5344CB8AC3E}">
        <p14:creationId xmlns:p14="http://schemas.microsoft.com/office/powerpoint/2010/main" val="4202032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  <p:extLst>
      <p:ext uri="{BB962C8B-B14F-4D97-AF65-F5344CB8AC3E}">
        <p14:creationId xmlns:p14="http://schemas.microsoft.com/office/powerpoint/2010/main" val="1680969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  <p:extLst>
      <p:ext uri="{BB962C8B-B14F-4D97-AF65-F5344CB8AC3E}">
        <p14:creationId xmlns:p14="http://schemas.microsoft.com/office/powerpoint/2010/main" val="3111504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8670"/>
            <a:ext cx="9144000" cy="6858000"/>
          </a:xfrm>
        </p:spPr>
      </p:pic>
    </p:spTree>
    <p:extLst>
      <p:ext uri="{BB962C8B-B14F-4D97-AF65-F5344CB8AC3E}">
        <p14:creationId xmlns:p14="http://schemas.microsoft.com/office/powerpoint/2010/main" val="3345355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  <p:extLst>
      <p:ext uri="{BB962C8B-B14F-4D97-AF65-F5344CB8AC3E}">
        <p14:creationId xmlns:p14="http://schemas.microsoft.com/office/powerpoint/2010/main" val="1475091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5400" b="1" dirty="0" smtClean="0">
                <a:solidFill>
                  <a:schemeClr val="accent2">
                    <a:lumMod val="50000"/>
                  </a:schemeClr>
                </a:solidFill>
              </a:rPr>
              <a:t>簡介</a:t>
            </a:r>
            <a:endParaRPr lang="zh-TW" altLang="en-US" sz="54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TW" dirty="0" smtClean="0"/>
              <a:t>MasterChef</a:t>
            </a:r>
            <a:r>
              <a:rPr lang="zh-TW" altLang="en-US" dirty="0" smtClean="0"/>
              <a:t>廚神當到在</a:t>
            </a:r>
            <a:r>
              <a:rPr lang="en-US" altLang="zh-TW" dirty="0" smtClean="0"/>
              <a:t>2010</a:t>
            </a:r>
            <a:r>
              <a:rPr lang="zh-TW" altLang="en-US" dirty="0" smtClean="0"/>
              <a:t>年</a:t>
            </a:r>
            <a:r>
              <a:rPr lang="en-US" altLang="zh-TW" dirty="0" smtClean="0"/>
              <a:t>7</a:t>
            </a:r>
            <a:r>
              <a:rPr lang="zh-TW" altLang="en-US" dirty="0" smtClean="0"/>
              <a:t>月於美國首播</a:t>
            </a:r>
            <a:endParaRPr lang="en-US" altLang="zh-TW" dirty="0" smtClean="0"/>
          </a:p>
          <a:p>
            <a:r>
              <a:rPr lang="en-US" altLang="zh-TW" dirty="0" smtClean="0"/>
              <a:t>MasterChef Junior</a:t>
            </a:r>
            <a:r>
              <a:rPr lang="zh-TW" altLang="en-US" dirty="0"/>
              <a:t>小小廚</a:t>
            </a:r>
            <a:r>
              <a:rPr lang="zh-TW" altLang="en-US" dirty="0" smtClean="0"/>
              <a:t>神在</a:t>
            </a:r>
            <a:r>
              <a:rPr lang="en-US" altLang="zh-TW" dirty="0" smtClean="0"/>
              <a:t>2013</a:t>
            </a:r>
            <a:r>
              <a:rPr lang="zh-TW" altLang="en-US" dirty="0" smtClean="0"/>
              <a:t>年</a:t>
            </a:r>
            <a:r>
              <a:rPr lang="en-US" altLang="zh-TW" dirty="0" smtClean="0"/>
              <a:t>9</a:t>
            </a:r>
            <a:r>
              <a:rPr lang="zh-TW" altLang="en-US" dirty="0" smtClean="0"/>
              <a:t>月</a:t>
            </a:r>
            <a:endParaRPr lang="en-US" altLang="zh-TW" dirty="0" smtClean="0"/>
          </a:p>
          <a:p>
            <a:pPr marL="0" indent="0">
              <a:buNone/>
            </a:pPr>
            <a:r>
              <a:rPr lang="zh-TW" altLang="en-US" dirty="0" smtClean="0"/>
              <a:t>於美國首播</a:t>
            </a:r>
            <a:endParaRPr lang="en-US" altLang="zh-TW" dirty="0" smtClean="0"/>
          </a:p>
          <a:p>
            <a:r>
              <a:rPr lang="zh-TW" altLang="en-US" dirty="0"/>
              <a:t>皆</a:t>
            </a:r>
            <a:r>
              <a:rPr lang="zh-TW" altLang="en-US" dirty="0" smtClean="0"/>
              <a:t>廣受好評</a:t>
            </a:r>
            <a:endParaRPr lang="en-US" altLang="zh-TW" dirty="0" smtClean="0"/>
          </a:p>
          <a:p>
            <a:r>
              <a:rPr lang="zh-TW" altLang="en-US" dirty="0" smtClean="0"/>
              <a:t>順著節目的熱潮，製作開心小廚神遊戲，讓人人都能成為小廚神</a:t>
            </a:r>
            <a:endParaRPr lang="en-US" altLang="zh-TW" dirty="0" smtClean="0"/>
          </a:p>
          <a:p>
            <a:endParaRPr lang="en-US" altLang="zh-TW" dirty="0" smtClean="0"/>
          </a:p>
        </p:txBody>
      </p:sp>
      <p:pic>
        <p:nvPicPr>
          <p:cNvPr id="1026" name="Picture 2" descr="Masterchef-junior-log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9059" y="4128493"/>
            <a:ext cx="1905000" cy="1943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lh6.googleusercontent.com/-PEcLrJaVY7Y/AAAAAAAAAAI/AAAAAAAAI_o/071HsWBsbK8/s0-c-k-no-ns/photo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295" b="33465"/>
          <a:stretch/>
        </p:blipFill>
        <p:spPr bwMode="auto">
          <a:xfrm>
            <a:off x="1233765" y="4680045"/>
            <a:ext cx="2381250" cy="720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www.celebratelifetv.com.au/wp-content/uploads/2012/11/Zigi-Ozeri-Chef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4094526"/>
            <a:ext cx="1872208" cy="1891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5835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266" y="0"/>
            <a:ext cx="9151266" cy="6863450"/>
          </a:xfrm>
        </p:spPr>
      </p:pic>
    </p:spTree>
    <p:extLst>
      <p:ext uri="{BB962C8B-B14F-4D97-AF65-F5344CB8AC3E}">
        <p14:creationId xmlns:p14="http://schemas.microsoft.com/office/powerpoint/2010/main" val="446880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  <p:extLst>
      <p:ext uri="{BB962C8B-B14F-4D97-AF65-F5344CB8AC3E}">
        <p14:creationId xmlns:p14="http://schemas.microsoft.com/office/powerpoint/2010/main" val="239782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  <p:extLst>
      <p:ext uri="{BB962C8B-B14F-4D97-AF65-F5344CB8AC3E}">
        <p14:creationId xmlns:p14="http://schemas.microsoft.com/office/powerpoint/2010/main" val="3684236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  <p:extLst>
      <p:ext uri="{BB962C8B-B14F-4D97-AF65-F5344CB8AC3E}">
        <p14:creationId xmlns:p14="http://schemas.microsoft.com/office/powerpoint/2010/main" val="3240818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sz="quarter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77" y="5877"/>
            <a:ext cx="9144000" cy="6858000"/>
          </a:xfr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040" y="5583187"/>
            <a:ext cx="3245048" cy="1947029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56" y="6420536"/>
            <a:ext cx="298359" cy="284436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5087846" y="6372036"/>
            <a:ext cx="2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0070C0"/>
                </a:solidFill>
              </a:rPr>
              <a:t>1</a:t>
            </a:r>
            <a:endParaRPr lang="zh-TW" alt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597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301208"/>
            <a:ext cx="1006872" cy="1140134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5301208"/>
            <a:ext cx="3245048" cy="1947029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0250" y="6125993"/>
            <a:ext cx="298359" cy="284436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4932040" y="6077493"/>
            <a:ext cx="2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0070C0"/>
                </a:solidFill>
              </a:rPr>
              <a:t>1</a:t>
            </a:r>
            <a:endParaRPr lang="zh-TW" alt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2029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7.5E-6 -5.18519E-6 L 7.5E-6 -5.18519E-6 C 0.00261 -0.0095 0.00522 -0.01922 0.00817 -0.02848 C 0.00904 -0.03149 0.0106 -0.03427 0.01147 -0.03727 C 0.01233 -0.04075 0.01199 -0.04468 0.01303 -0.04815 C 0.01424 -0.05209 0.0165 -0.05533 0.01789 -0.05903 C 0.0198 -0.06413 0.02154 -0.06922 0.02292 -0.07454 C 0.02414 -0.0794 0.02483 -0.08473 0.02622 -0.08982 C 0.02761 -0.09491 0.02952 -0.10001 0.03108 -0.1051 C 0.03282 -0.11089 0.03421 -0.1169 0.03594 -0.12246 C 0.04063 -0.13727 0.04046 -0.13334 0.04584 -0.14653 C 0.0632 -0.1889 0.04046 -0.1345 0.054 -0.17061 C 0.05591 -0.17593 0.05817 -0.18102 0.0606 -0.18589 C 0.06199 -0.18913 0.06424 -0.19144 0.06546 -0.19468 C 0.06754 -0.20024 0.06858 -0.20649 0.07032 -0.21227 C 0.08039 -0.24237 0.07518 -0.22477 0.08351 -0.24491 C 0.08525 -0.24931 0.08664 -0.25371 0.08838 -0.25811 C 0.08994 -0.26181 0.0915 -0.26552 0.09341 -0.26899 C 0.09654 -0.27501 0.1007 -0.2801 0.10313 -0.28658 C 0.10435 -0.28936 0.10504 -0.2926 0.10643 -0.29515 C 0.1132 -0.30788 0.11008 -0.29538 0.11633 -0.31065 C 0.11893 -0.3169 0.12049 -0.32385 0.12292 -0.33033 C 0.129 -0.34653 0.1264 -0.33635 0.13438 -0.35209 C 0.13785 -0.35927 0.13907 -0.36876 0.1441 -0.37385 C 0.14636 -0.37616 0.14879 -0.37802 0.1507 -0.38056 C 0.15261 -0.38311 0.15365 -0.38681 0.15556 -0.38936 C 0.15799 -0.39214 0.16129 -0.39329 0.1639 -0.39584 C 0.18768 -0.42061 0.15765 -0.39329 0.17535 -0.40903 C 0.17744 -0.4132 0.17865 -0.41922 0.18178 -0.422 C 0.18699 -0.42663 0.19341 -0.43195 0.19827 -0.43727 C 0.19949 -0.43866 0.20018 -0.44052 0.20157 -0.44167 C 0.20348 -0.44352 0.20608 -0.44422 0.20817 -0.44607 C 0.20938 -0.44723 0.21008 -0.44931 0.21129 -0.45047 C 0.21459 -0.45371 0.21789 -0.45626 0.22119 -0.45927 C 0.22275 -0.46065 0.22414 -0.46297 0.22605 -0.46366 L 0.23265 -0.46575 C 0.2349 -0.46714 0.23716 -0.46852 0.23924 -0.47015 C 0.24758 -0.47663 0.24393 -0.47732 0.2573 -0.48334 L 0.26702 -0.48751 C 0.29931 -0.48681 0.3316 -0.48751 0.36372 -0.48542 C 0.36719 -0.48519 0.37015 -0.48102 0.37362 -0.48102 L 0.37535 -0.48102 " pathEditMode="relative" ptsTypes="AAAAAAAAAAAAAAAAAAAAAAAAAAAAAAAAAAAAAAAA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5301208"/>
            <a:ext cx="3245048" cy="1947029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0250" y="6125993"/>
            <a:ext cx="298359" cy="284436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4932040" y="6077493"/>
            <a:ext cx="2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0070C0"/>
                </a:solidFill>
              </a:rPr>
              <a:t>1</a:t>
            </a:r>
            <a:endParaRPr lang="zh-TW" alt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4076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5301208"/>
            <a:ext cx="3245048" cy="1947029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0250" y="6125993"/>
            <a:ext cx="298359" cy="284436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4932040" y="6077493"/>
            <a:ext cx="2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0070C0"/>
                </a:solidFill>
              </a:rPr>
              <a:t>1</a:t>
            </a:r>
            <a:endParaRPr lang="zh-TW" alt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762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94" y="0"/>
            <a:ext cx="9160094" cy="6870071"/>
          </a:xfr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5301208"/>
            <a:ext cx="3245048" cy="1947029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0250" y="6125993"/>
            <a:ext cx="298359" cy="284436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4932040" y="6077493"/>
            <a:ext cx="2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0070C0"/>
                </a:solidFill>
              </a:rPr>
              <a:t>1</a:t>
            </a:r>
            <a:endParaRPr lang="zh-TW" alt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3781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5331849"/>
            <a:ext cx="3101032" cy="1860619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0250" y="6125993"/>
            <a:ext cx="298359" cy="284436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4932040" y="6077493"/>
            <a:ext cx="2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0070C0"/>
                </a:solidFill>
              </a:rPr>
              <a:t>1</a:t>
            </a:r>
            <a:endParaRPr lang="zh-TW" alt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8468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27584" y="188640"/>
            <a:ext cx="7772400" cy="1143000"/>
          </a:xfrm>
        </p:spPr>
        <p:txBody>
          <a:bodyPr/>
          <a:lstStyle/>
          <a:p>
            <a:r>
              <a:rPr lang="en-US" altLang="zh-TW" dirty="0" smtClean="0">
                <a:solidFill>
                  <a:schemeClr val="accent1">
                    <a:lumMod val="75000"/>
                  </a:schemeClr>
                </a:solidFill>
              </a:rPr>
              <a:t>Class</a:t>
            </a:r>
            <a:r>
              <a:rPr lang="zh-TW" altLang="en-US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endParaRPr lang="zh-TW" alt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1484784"/>
            <a:ext cx="6084605" cy="4572000"/>
          </a:xfrm>
        </p:spPr>
      </p:pic>
    </p:spTree>
    <p:extLst>
      <p:ext uri="{BB962C8B-B14F-4D97-AF65-F5344CB8AC3E}">
        <p14:creationId xmlns:p14="http://schemas.microsoft.com/office/powerpoint/2010/main" val="1314900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-900608" y="4077072"/>
            <a:ext cx="11449272" cy="41764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074" name="Picture 2" descr="http://i.huffpost.com/gen/1846604/images/o-CHEF-COOKING-facebook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72" y="0"/>
            <a:ext cx="9130228" cy="4565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83568" y="5166320"/>
            <a:ext cx="7772400" cy="1143000"/>
          </a:xfrm>
        </p:spPr>
        <p:txBody>
          <a:bodyPr>
            <a:noAutofit/>
          </a:bodyPr>
          <a:lstStyle/>
          <a:p>
            <a:pPr algn="ctr"/>
            <a:r>
              <a:rPr lang="zh-TW" altLang="en-US" sz="6600" dirty="0" smtClean="0">
                <a:solidFill>
                  <a:schemeClr val="accent2"/>
                </a:solidFill>
                <a:latin typeface="+mj-ea"/>
              </a:rPr>
              <a:t>大家一起來當廚神吧</a:t>
            </a:r>
            <a:endParaRPr lang="zh-TW" altLang="en-US" sz="6600" dirty="0">
              <a:solidFill>
                <a:schemeClr val="accent2"/>
              </a:solidFill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5266178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sz="quarter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532" y="-4300"/>
            <a:ext cx="9166532" cy="6874899"/>
          </a:xfr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04" b="99201" l="9904" r="8993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928" y="5085184"/>
            <a:ext cx="1592849" cy="1592849"/>
          </a:xfrm>
          <a:prstGeom prst="rect">
            <a:avLst/>
          </a:prstGeom>
        </p:spPr>
      </p:pic>
      <p:pic>
        <p:nvPicPr>
          <p:cNvPr id="3" name="背景音樂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090848" y="606843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176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11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04" b="99201" l="9904" r="8993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1840" y="4138026"/>
            <a:ext cx="1592849" cy="1592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674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04" b="99201" l="9904" r="8993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16" y="3429000"/>
            <a:ext cx="1592849" cy="1592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265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04" b="99201" l="9904" r="8993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1840" y="4149080"/>
            <a:ext cx="1592849" cy="1592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098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9144000" cy="6858000"/>
          </a:xfr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04" b="99201" l="9904" r="8993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6296" y="5539789"/>
            <a:ext cx="1592849" cy="1592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081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913" y="0"/>
            <a:ext cx="9175913" cy="6881935"/>
          </a:xfr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04" b="99201" l="9904" r="8993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8" y="4941168"/>
            <a:ext cx="1592849" cy="1592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553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公正">
  <a:themeElements>
    <a:clrScheme name="公正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公正">
      <a:majorFont>
        <a:latin typeface="Franklin Gothic Book"/>
        <a:ea typeface=""/>
        <a:cs typeface=""/>
        <a:font script="Grek" typeface="Calibri"/>
        <a:font script="Cyrl" typeface="Calibri"/>
        <a:font script="Jpan" typeface="HGｺﾞｼｯｸM"/>
        <a:font script="Hang" typeface="바탕"/>
        <a:font script="Hans" typeface="幼圆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erpetua"/>
        <a:ea typeface=""/>
        <a:cs typeface=""/>
        <a:font script="Grek" typeface="Cambria"/>
        <a:font script="Cyrl" typeface="Cambria"/>
        <a:font script="Jpan" typeface="HG創英ﾌﾟﾚｾﾞﾝｽEB"/>
        <a:font script="Hang" typeface="맑은 고딕"/>
        <a:font script="Hans" typeface="宋体"/>
        <a:font script="Hant" typeface="新細明體"/>
        <a:font script="Arab" typeface="Times New Roman"/>
        <a:font script="Hebr" typeface="Aharoni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公正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tint val="30000"/>
                <a:satMod val="300000"/>
              </a:schemeClr>
              <a:schemeClr val="phClr">
                <a:tint val="40000"/>
                <a:satMod val="200000"/>
              </a:schemeClr>
            </a:duotone>
          </a:blip>
          <a:tile tx="0" ty="0" sx="70000" sy="70000" flip="none" algn="ctr"/>
        </a:blipFill>
        <a:blipFill>
          <a:blip xmlns:r="http://schemas.openxmlformats.org/officeDocument/2006/relationships" r:embed="rId1">
            <a:duotone>
              <a:schemeClr val="phClr">
                <a:shade val="22000"/>
                <a:satMod val="160000"/>
              </a:schemeClr>
              <a:schemeClr val="phClr">
                <a:shade val="45000"/>
                <a:satMod val="100000"/>
              </a:schemeClr>
            </a:duotone>
          </a:blip>
          <a:tile tx="0" ty="0" sx="65000" sy="65000" flip="none" algn="ctr"/>
        </a:blip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50800" dir="5400000" algn="t" rotWithShape="0">
              <a:srgbClr val="000000">
                <a:alpha val="60000"/>
              </a:srgbClr>
            </a:outerShdw>
          </a:effectLst>
          <a:scene3d>
            <a:camera prst="isometricBottomUp" fov="0">
              <a:rot lat="0" lon="0" rev="0"/>
            </a:camera>
            <a:lightRig rig="soft" dir="b">
              <a:rot lat="0" lon="0" rev="9000000"/>
            </a:lightRig>
          </a:scene3d>
          <a:sp3d contourW="35000" prstMaterial="matte">
            <a:bevelT w="4500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65000"/>
              </a:schemeClr>
            </a:gs>
            <a:gs pos="50000">
              <a:schemeClr val="phClr">
                <a:shade val="80000"/>
                <a:satMod val="155000"/>
              </a:schemeClr>
            </a:gs>
            <a:gs pos="100000">
              <a:schemeClr val="phClr">
                <a:tint val="95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tint val="95000"/>
                <a:satMod val="200000"/>
              </a:schemeClr>
              <a:schemeClr val="phClr">
                <a:shade val="80000"/>
                <a:satMod val="100000"/>
              </a:schemeClr>
            </a:duotone>
          </a:blip>
          <a:tile tx="0" ty="0" sx="55000" sy="5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82</TotalTime>
  <Words>78</Words>
  <Application>Microsoft Office PowerPoint</Application>
  <PresentationFormat>如螢幕大小 (4:3)</PresentationFormat>
  <Paragraphs>18</Paragraphs>
  <Slides>30</Slides>
  <Notes>1</Notes>
  <HiddenSlides>0</HiddenSlides>
  <MMClips>1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30</vt:i4>
      </vt:variant>
    </vt:vector>
  </HeadingPairs>
  <TitlesOfParts>
    <vt:vector size="37" baseType="lpstr">
      <vt:lpstr>微軟正黑體</vt:lpstr>
      <vt:lpstr>新細明體</vt:lpstr>
      <vt:lpstr>Calibri</vt:lpstr>
      <vt:lpstr>Franklin Gothic Book</vt:lpstr>
      <vt:lpstr>Perpetua</vt:lpstr>
      <vt:lpstr>Wingdings 2</vt:lpstr>
      <vt:lpstr>公正</vt:lpstr>
      <vt:lpstr>          第十組</vt:lpstr>
      <vt:lpstr>簡介</vt:lpstr>
      <vt:lpstr>Class 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大家一起來當廚神吧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陳淯凡</dc:creator>
  <cp:lastModifiedBy>Kristine Liu</cp:lastModifiedBy>
  <cp:revision>17</cp:revision>
  <dcterms:created xsi:type="dcterms:W3CDTF">2015-12-13T08:50:50Z</dcterms:created>
  <dcterms:modified xsi:type="dcterms:W3CDTF">2015-12-14T01:39:54Z</dcterms:modified>
</cp:coreProperties>
</file>